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76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FEFEF"/>
    <a:srgbClr val="B7472A"/>
    <a:srgbClr val="2B2625"/>
    <a:srgbClr val="F3F3F3"/>
    <a:srgbClr val="C7C7C7"/>
    <a:srgbClr val="D2D2D2"/>
    <a:srgbClr val="534947"/>
    <a:srgbClr val="233E63"/>
    <a:srgbClr val="3F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30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7T06:52:11.405" v="1969" actId="478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addSp delSp modSp mod">
        <pc:chgData name="solomon ozoemenam" userId="e9c497bf7611b79e" providerId="LiveId" clId="{E7DA9D19-E39D-4FE3-A82A-A67D2B33651D}" dt="2021-04-07T06:51:57.271" v="1962" actId="21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  <pc:picChg chg="add del mod">
          <ac:chgData name="solomon ozoemenam" userId="e9c497bf7611b79e" providerId="LiveId" clId="{E7DA9D19-E39D-4FE3-A82A-A67D2B33651D}" dt="2021-04-07T06:51:57.271" v="1962" actId="21"/>
          <ac:picMkLst>
            <pc:docMk/>
            <pc:sldMk cId="2028330329" sldId="259"/>
            <ac:picMk id="33" creationId="{05704692-F77F-4C61-8C96-442DB6ED75C8}"/>
          </ac:picMkLst>
        </pc:pic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7T06:51:29.789" v="195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mod">
          <ac:chgData name="solomon ozoemenam" userId="e9c497bf7611b79e" providerId="LiveId" clId="{E7DA9D19-E39D-4FE3-A82A-A67D2B33651D}" dt="2021-04-07T06:51:17.629" v="1957" actId="1076"/>
          <ac:picMkLst>
            <pc:docMk/>
            <pc:sldMk cId="3999848543" sldId="268"/>
            <ac:picMk id="3" creationId="{6F6419A8-E8EE-43C6-9973-93F974582925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mod">
          <ac:chgData name="solomon ozoemenam" userId="e9c497bf7611b79e" providerId="LiveId" clId="{E7DA9D19-E39D-4FE3-A82A-A67D2B33651D}" dt="2021-04-07T06:51:29.789" v="1958" actId="1076"/>
          <ac:picMkLst>
            <pc:docMk/>
            <pc:sldMk cId="3999848543" sldId="268"/>
            <ac:picMk id="4" creationId="{710109FD-7E4F-4E9A-BAE8-0AF95884B5DA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4-07T06:52:11.405" v="1969" actId="478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del mod">
          <ac:chgData name="solomon ozoemenam" userId="e9c497bf7611b79e" providerId="LiveId" clId="{E7DA9D19-E39D-4FE3-A82A-A67D2B33651D}" dt="2021-04-07T06:52:11.405" v="1969" actId="478"/>
          <ac:picMkLst>
            <pc:docMk/>
            <pc:sldMk cId="2657348648" sldId="269"/>
            <ac:picMk id="24" creationId="{A7A1978B-2F64-4D1C-BB8E-51155F5370F5}"/>
          </ac:picMkLst>
        </pc:pic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  <pc:docChgLst>
    <pc:chgData name="solomon ozoemenam" userId="e9c497bf7611b79e" providerId="LiveId" clId="{2BFD7D1B-D06F-4FF7-8BFD-7500AD86A2FA}"/>
    <pc:docChg chg="undo redo custSel addSld modSld sldOrd modSection">
      <pc:chgData name="solomon ozoemenam" userId="e9c497bf7611b79e" providerId="LiveId" clId="{2BFD7D1B-D06F-4FF7-8BFD-7500AD86A2FA}" dt="2021-04-11T15:23:06.504" v="2256"/>
      <pc:docMkLst>
        <pc:docMk/>
      </pc:docMkLst>
      <pc:sldChg chg="modSp mod">
        <pc:chgData name="solomon ozoemenam" userId="e9c497bf7611b79e" providerId="LiveId" clId="{2BFD7D1B-D06F-4FF7-8BFD-7500AD86A2FA}" dt="2021-04-08T07:17:07.970" v="11" actId="313"/>
        <pc:sldMkLst>
          <pc:docMk/>
          <pc:sldMk cId="3456822371" sldId="257"/>
        </pc:sldMkLst>
        <pc:spChg chg="mod">
          <ac:chgData name="solomon ozoemenam" userId="e9c497bf7611b79e" providerId="LiveId" clId="{2BFD7D1B-D06F-4FF7-8BFD-7500AD86A2FA}" dt="2021-04-08T07:17:07.970" v="11" actId="313"/>
          <ac:spMkLst>
            <pc:docMk/>
            <pc:sldMk cId="3456822371" sldId="257"/>
            <ac:spMk id="11" creationId="{7B580FF0-23F0-446A-882E-81E3499974BE}"/>
          </ac:spMkLst>
        </pc:spChg>
      </pc:sldChg>
      <pc:sldChg chg="addSp delSp modSp new mod">
        <pc:chgData name="solomon ozoemenam" userId="e9c497bf7611b79e" providerId="LiveId" clId="{2BFD7D1B-D06F-4FF7-8BFD-7500AD86A2FA}" dt="2021-04-11T15:10:43.933" v="2199" actId="14100"/>
        <pc:sldMkLst>
          <pc:docMk/>
          <pc:sldMk cId="428689764" sldId="271"/>
        </pc:sldMkLst>
        <pc:spChg chg="add mod ord">
          <ac:chgData name="solomon ozoemenam" userId="e9c497bf7611b79e" providerId="LiveId" clId="{2BFD7D1B-D06F-4FF7-8BFD-7500AD86A2FA}" dt="2021-04-11T15:10:43.933" v="2199" actId="14100"/>
          <ac:spMkLst>
            <pc:docMk/>
            <pc:sldMk cId="428689764" sldId="271"/>
            <ac:spMk id="3" creationId="{09359F0C-77B2-41CC-A6B7-E9753E312C85}"/>
          </ac:spMkLst>
        </pc:spChg>
        <pc:spChg chg="add del">
          <ac:chgData name="solomon ozoemenam" userId="e9c497bf7611b79e" providerId="LiveId" clId="{2BFD7D1B-D06F-4FF7-8BFD-7500AD86A2FA}" dt="2021-04-08T07:13:17.740" v="2" actId="22"/>
          <ac:spMkLst>
            <pc:docMk/>
            <pc:sldMk cId="428689764" sldId="271"/>
            <ac:spMk id="3" creationId="{23A410C6-C220-4AF4-BCA5-84B1C153923F}"/>
          </ac:spMkLst>
        </pc:spChg>
        <pc:spChg chg="add del mod">
          <ac:chgData name="solomon ozoemenam" userId="e9c497bf7611b79e" providerId="LiveId" clId="{2BFD7D1B-D06F-4FF7-8BFD-7500AD86A2FA}" dt="2021-04-11T15:04:22.028" v="2190"/>
          <ac:spMkLst>
            <pc:docMk/>
            <pc:sldMk cId="428689764" sldId="271"/>
            <ac:spMk id="4" creationId="{20C17CC7-0F5A-49E2-B60E-B389A269373F}"/>
          </ac:spMkLst>
        </pc:spChg>
        <pc:spChg chg="add del mod">
          <ac:chgData name="solomon ozoemenam" userId="e9c497bf7611b79e" providerId="LiveId" clId="{2BFD7D1B-D06F-4FF7-8BFD-7500AD86A2FA}" dt="2021-04-10T20:56:19.650" v="566" actId="478"/>
          <ac:spMkLst>
            <pc:docMk/>
            <pc:sldMk cId="428689764" sldId="271"/>
            <ac:spMk id="6" creationId="{B12808E6-4F08-4C2A-A17D-85C5A9109A14}"/>
          </ac:spMkLst>
        </pc:spChg>
        <pc:spChg chg="add del mod">
          <ac:chgData name="solomon ozoemenam" userId="e9c497bf7611b79e" providerId="LiveId" clId="{2BFD7D1B-D06F-4FF7-8BFD-7500AD86A2FA}" dt="2021-04-10T20:56:20.680" v="567" actId="478"/>
          <ac:spMkLst>
            <pc:docMk/>
            <pc:sldMk cId="428689764" sldId="271"/>
            <ac:spMk id="7" creationId="{95A7C9FF-22C9-45D2-AEC8-2F37B620218A}"/>
          </ac:spMkLst>
        </pc:spChg>
        <pc:picChg chg="add del mod modCrop">
          <ac:chgData name="solomon ozoemenam" userId="e9c497bf7611b79e" providerId="LiveId" clId="{2BFD7D1B-D06F-4FF7-8BFD-7500AD86A2FA}" dt="2021-04-11T15:10:34.101" v="2196" actId="1076"/>
          <ac:picMkLst>
            <pc:docMk/>
            <pc:sldMk cId="428689764" sldId="271"/>
            <ac:picMk id="5" creationId="{AFE46547-D916-4B81-8287-BC3886A48BE4}"/>
          </ac:picMkLst>
        </pc:picChg>
      </pc:sldChg>
      <pc:sldChg chg="addSp delSp modSp new mod setBg">
        <pc:chgData name="solomon ozoemenam" userId="e9c497bf7611b79e" providerId="LiveId" clId="{2BFD7D1B-D06F-4FF7-8BFD-7500AD86A2FA}" dt="2021-04-08T11:31:33.056" v="389" actId="1076"/>
        <pc:sldMkLst>
          <pc:docMk/>
          <pc:sldMk cId="897748515" sldId="272"/>
        </pc:sldMkLst>
        <pc:grpChg chg="add del mod">
          <ac:chgData name="solomon ozoemenam" userId="e9c497bf7611b79e" providerId="LiveId" clId="{2BFD7D1B-D06F-4FF7-8BFD-7500AD86A2FA}" dt="2021-04-08T11:20:34.427" v="343" actId="165"/>
          <ac:grpSpMkLst>
            <pc:docMk/>
            <pc:sldMk cId="897748515" sldId="272"/>
            <ac:grpSpMk id="22" creationId="{1668C75E-B392-4ECE-94D4-637AAB4E9DE8}"/>
          </ac:grpSpMkLst>
        </pc:grpChg>
        <pc:grpChg chg="add del mod">
          <ac:chgData name="solomon ozoemenam" userId="e9c497bf7611b79e" providerId="LiveId" clId="{2BFD7D1B-D06F-4FF7-8BFD-7500AD86A2FA}" dt="2021-04-08T11:20:39.884" v="344" actId="165"/>
          <ac:grpSpMkLst>
            <pc:docMk/>
            <pc:sldMk cId="897748515" sldId="272"/>
            <ac:grpSpMk id="23" creationId="{5230D6C4-73AF-4B7C-9262-195797A12ACA}"/>
          </ac:grpSpMkLst>
        </pc:grpChg>
        <pc:grpChg chg="add mod">
          <ac:chgData name="solomon ozoemenam" userId="e9c497bf7611b79e" providerId="LiveId" clId="{2BFD7D1B-D06F-4FF7-8BFD-7500AD86A2FA}" dt="2021-04-08T11:30:38.395" v="380" actId="12789"/>
          <ac:grpSpMkLst>
            <pc:docMk/>
            <pc:sldMk cId="897748515" sldId="272"/>
            <ac:grpSpMk id="24" creationId="{320CA79F-2639-4A59-9DB9-6CC155306637}"/>
          </ac:grpSpMkLst>
        </pc:grpChg>
        <pc:grpChg chg="add mod">
          <ac:chgData name="solomon ozoemenam" userId="e9c497bf7611b79e" providerId="LiveId" clId="{2BFD7D1B-D06F-4FF7-8BFD-7500AD86A2FA}" dt="2021-04-08T11:31:33.056" v="389" actId="1076"/>
          <ac:grpSpMkLst>
            <pc:docMk/>
            <pc:sldMk cId="897748515" sldId="272"/>
            <ac:grpSpMk id="25" creationId="{83E98A0C-1810-40AE-B76F-BFB6A9912938}"/>
          </ac:grpSpMkLst>
        </pc:grpChg>
        <pc:picChg chg="add mo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3" creationId="{57A57D78-B9F9-4FE0-8697-7AE4444523C4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5" creationId="{8FCAB2A1-719C-4FAD-9EBA-8A52C31243E7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7" creationId="{F33D8942-F5BD-4FC1-A939-959FBA4546C6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9" creationId="{F16252A8-5B75-4A8D-B354-E662FB77E535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11" creationId="{ED7AA7B1-BC81-4E79-97F0-8D7CEAB1032A}"/>
          </ac:picMkLst>
        </pc:picChg>
        <pc:picChg chg="add mo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3" creationId="{5D8EF474-6F04-4D7C-9A28-D39B719087DD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5" creationId="{E9C560A8-DCCD-4999-B99D-3F08B6F6E7CB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7" creationId="{6A402272-CE48-4997-AA67-52538994D3AE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9" creationId="{D2A704DC-4AA1-4BDB-A5E4-0B0A6EE36AAA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21" creationId="{F75522A5-ABEA-4422-AF23-18EE6E1ED55A}"/>
          </ac:picMkLst>
        </pc:picChg>
      </pc:sldChg>
      <pc:sldChg chg="addSp delSp modSp new mod">
        <pc:chgData name="solomon ozoemenam" userId="e9c497bf7611b79e" providerId="LiveId" clId="{2BFD7D1B-D06F-4FF7-8BFD-7500AD86A2FA}" dt="2021-04-11T14:55:41.100" v="2157" actId="14100"/>
        <pc:sldMkLst>
          <pc:docMk/>
          <pc:sldMk cId="183824303" sldId="273"/>
        </pc:sldMkLst>
        <pc:spChg chg="add mod ord">
          <ac:chgData name="solomon ozoemenam" userId="e9c497bf7611b79e" providerId="LiveId" clId="{2BFD7D1B-D06F-4FF7-8BFD-7500AD86A2FA}" dt="2021-04-11T14:55:41.100" v="2157" actId="14100"/>
          <ac:spMkLst>
            <pc:docMk/>
            <pc:sldMk cId="183824303" sldId="273"/>
            <ac:spMk id="6" creationId="{D31448F2-D85C-4026-A261-F34C8AC86DF5}"/>
          </ac:spMkLst>
        </pc:spChg>
        <pc:spChg chg="add del mod ord">
          <ac:chgData name="solomon ozoemenam" userId="e9c497bf7611b79e" providerId="LiveId" clId="{2BFD7D1B-D06F-4FF7-8BFD-7500AD86A2FA}" dt="2021-04-11T14:33:12.147" v="1895" actId="21"/>
          <ac:spMkLst>
            <pc:docMk/>
            <pc:sldMk cId="183824303" sldId="273"/>
            <ac:spMk id="10" creationId="{7C996563-F7FE-4610-AEA9-F62DCAE3934C}"/>
          </ac:spMkLst>
        </pc:spChg>
        <pc:picChg chg="add mod ord modCrop">
          <ac:chgData name="solomon ozoemenam" userId="e9c497bf7611b79e" providerId="LiveId" clId="{2BFD7D1B-D06F-4FF7-8BFD-7500AD86A2FA}" dt="2021-04-10T20:44:38.015" v="515" actId="1076"/>
          <ac:picMkLst>
            <pc:docMk/>
            <pc:sldMk cId="183824303" sldId="273"/>
            <ac:picMk id="3" creationId="{CEABF0A6-0475-46DE-8704-96F713CAFC5D}"/>
          </ac:picMkLst>
        </pc:picChg>
        <pc:picChg chg="add mod ord modCrop">
          <ac:chgData name="solomon ozoemenam" userId="e9c497bf7611b79e" providerId="LiveId" clId="{2BFD7D1B-D06F-4FF7-8BFD-7500AD86A2FA}" dt="2021-04-10T20:44:34.135" v="514" actId="1076"/>
          <ac:picMkLst>
            <pc:docMk/>
            <pc:sldMk cId="183824303" sldId="273"/>
            <ac:picMk id="5" creationId="{800D8B2E-E253-41B4-B43A-53D1ECE24301}"/>
          </ac:picMkLst>
        </pc:picChg>
        <pc:picChg chg="add mod modCrop">
          <ac:chgData name="solomon ozoemenam" userId="e9c497bf7611b79e" providerId="LiveId" clId="{2BFD7D1B-D06F-4FF7-8BFD-7500AD86A2FA}" dt="2021-04-10T20:44:26.655" v="513" actId="14100"/>
          <ac:picMkLst>
            <pc:docMk/>
            <pc:sldMk cId="183824303" sldId="273"/>
            <ac:picMk id="7" creationId="{105ACE06-142D-4A1A-86F5-AB5EEDCF9B53}"/>
          </ac:picMkLst>
        </pc:picChg>
        <pc:picChg chg="add del mod ord">
          <ac:chgData name="solomon ozoemenam" userId="e9c497bf7611b79e" providerId="LiveId" clId="{2BFD7D1B-D06F-4FF7-8BFD-7500AD86A2FA}" dt="2021-04-10T20:45:08.963" v="521" actId="478"/>
          <ac:picMkLst>
            <pc:docMk/>
            <pc:sldMk cId="183824303" sldId="273"/>
            <ac:picMk id="9" creationId="{9981C104-0DF3-4242-BDC2-DF462FCB5B22}"/>
          </ac:picMkLst>
        </pc:picChg>
      </pc:sldChg>
      <pc:sldChg chg="addSp delSp modSp new mod">
        <pc:chgData name="solomon ozoemenam" userId="e9c497bf7611b79e" providerId="LiveId" clId="{2BFD7D1B-D06F-4FF7-8BFD-7500AD86A2FA}" dt="2021-04-11T14:56:34.276" v="2168" actId="1076"/>
        <pc:sldMkLst>
          <pc:docMk/>
          <pc:sldMk cId="4035971998" sldId="274"/>
        </pc:sldMkLst>
        <pc:spChg chg="add del mod ord">
          <ac:chgData name="solomon ozoemenam" userId="e9c497bf7611b79e" providerId="LiveId" clId="{2BFD7D1B-D06F-4FF7-8BFD-7500AD86A2FA}" dt="2021-04-11T14:46:44.549" v="2111" actId="478"/>
          <ac:spMkLst>
            <pc:docMk/>
            <pc:sldMk cId="4035971998" sldId="274"/>
            <ac:spMk id="6" creationId="{02B65F3A-6E4A-4C25-9D77-A65481DE6DA5}"/>
          </ac:spMkLst>
        </pc:spChg>
        <pc:picChg chg="add del">
          <ac:chgData name="solomon ozoemenam" userId="e9c497bf7611b79e" providerId="LiveId" clId="{2BFD7D1B-D06F-4FF7-8BFD-7500AD86A2FA}" dt="2021-04-11T14:05:44.880" v="591" actId="478"/>
          <ac:picMkLst>
            <pc:docMk/>
            <pc:sldMk cId="4035971998" sldId="274"/>
            <ac:picMk id="3" creationId="{B9175707-6D31-4691-9E5D-5C280C604D29}"/>
          </ac:picMkLst>
        </pc:picChg>
        <pc:picChg chg="add del mod">
          <ac:chgData name="solomon ozoemenam" userId="e9c497bf7611b79e" providerId="LiveId" clId="{2BFD7D1B-D06F-4FF7-8BFD-7500AD86A2FA}" dt="2021-04-11T14:10:01.959" v="618" actId="478"/>
          <ac:picMkLst>
            <pc:docMk/>
            <pc:sldMk cId="4035971998" sldId="274"/>
            <ac:picMk id="5" creationId="{7B05A47F-A2ED-4C21-BCAE-F3C4F48EC42C}"/>
          </ac:picMkLst>
        </pc:picChg>
        <pc:picChg chg="add del mod ord">
          <ac:chgData name="solomon ozoemenam" userId="e9c497bf7611b79e" providerId="LiveId" clId="{2BFD7D1B-D06F-4FF7-8BFD-7500AD86A2FA}" dt="2021-04-11T14:10:08.199" v="622" actId="478"/>
          <ac:picMkLst>
            <pc:docMk/>
            <pc:sldMk cId="4035971998" sldId="274"/>
            <ac:picMk id="7" creationId="{577098AB-4BDD-4292-84D3-30118205E5A2}"/>
          </ac:picMkLst>
        </pc:picChg>
        <pc:picChg chg="add mod modCrop">
          <ac:chgData name="solomon ozoemenam" userId="e9c497bf7611b79e" providerId="LiveId" clId="{2BFD7D1B-D06F-4FF7-8BFD-7500AD86A2FA}" dt="2021-04-11T14:56:14.116" v="2162" actId="1076"/>
          <ac:picMkLst>
            <pc:docMk/>
            <pc:sldMk cId="4035971998" sldId="274"/>
            <ac:picMk id="9" creationId="{7C5D2081-B830-4F37-BAD9-CA6A1828A77D}"/>
          </ac:picMkLst>
        </pc:picChg>
        <pc:picChg chg="add del mod ord">
          <ac:chgData name="solomon ozoemenam" userId="e9c497bf7611b79e" providerId="LiveId" clId="{2BFD7D1B-D06F-4FF7-8BFD-7500AD86A2FA}" dt="2021-04-11T14:10:04.735" v="620" actId="478"/>
          <ac:picMkLst>
            <pc:docMk/>
            <pc:sldMk cId="4035971998" sldId="274"/>
            <ac:picMk id="11" creationId="{D19B531B-FAD6-4F5F-AA47-ED523E6C9A36}"/>
          </ac:picMkLst>
        </pc:picChg>
        <pc:picChg chg="add mod modCrop">
          <ac:chgData name="solomon ozoemenam" userId="e9c497bf7611b79e" providerId="LiveId" clId="{2BFD7D1B-D06F-4FF7-8BFD-7500AD86A2FA}" dt="2021-04-11T14:56:34.276" v="2168" actId="1076"/>
          <ac:picMkLst>
            <pc:docMk/>
            <pc:sldMk cId="4035971998" sldId="274"/>
            <ac:picMk id="13" creationId="{9932BCB1-F6B9-480E-BE7B-E24B171C486B}"/>
          </ac:picMkLst>
        </pc:picChg>
        <pc:picChg chg="add mod ord modCrop">
          <ac:chgData name="solomon ozoemenam" userId="e9c497bf7611b79e" providerId="LiveId" clId="{2BFD7D1B-D06F-4FF7-8BFD-7500AD86A2FA}" dt="2021-04-11T14:56:19.484" v="2163" actId="1076"/>
          <ac:picMkLst>
            <pc:docMk/>
            <pc:sldMk cId="4035971998" sldId="274"/>
            <ac:picMk id="15" creationId="{2F47AC03-8470-4B2A-B605-7D5E7E1E799C}"/>
          </ac:picMkLst>
        </pc:picChg>
        <pc:picChg chg="add del mod ord modCrop">
          <ac:chgData name="solomon ozoemenam" userId="e9c497bf7611b79e" providerId="LiveId" clId="{2BFD7D1B-D06F-4FF7-8BFD-7500AD86A2FA}" dt="2021-04-11T14:56:32.388" v="2167" actId="1076"/>
          <ac:picMkLst>
            <pc:docMk/>
            <pc:sldMk cId="4035971998" sldId="274"/>
            <ac:picMk id="17" creationId="{340DD551-8312-421B-83D7-38DAB44C8BF9}"/>
          </ac:picMkLst>
        </pc:picChg>
      </pc:sldChg>
      <pc:sldChg chg="addSp delSp modSp new mod">
        <pc:chgData name="solomon ozoemenam" userId="e9c497bf7611b79e" providerId="LiveId" clId="{2BFD7D1B-D06F-4FF7-8BFD-7500AD86A2FA}" dt="2021-04-11T14:55:26.867" v="2153" actId="21"/>
        <pc:sldMkLst>
          <pc:docMk/>
          <pc:sldMk cId="2540217147" sldId="275"/>
        </pc:sldMkLst>
        <pc:spChg chg="add del mod ord">
          <ac:chgData name="solomon ozoemenam" userId="e9c497bf7611b79e" providerId="LiveId" clId="{2BFD7D1B-D06F-4FF7-8BFD-7500AD86A2FA}" dt="2021-04-11T14:55:26.867" v="2153" actId="21"/>
          <ac:spMkLst>
            <pc:docMk/>
            <pc:sldMk cId="2540217147" sldId="275"/>
            <ac:spMk id="6" creationId="{F254F849-9EB7-4203-9BF7-20BFF447AB35}"/>
          </ac:spMkLst>
        </pc:spChg>
        <pc:picChg chg="add mod modCrop">
          <ac:chgData name="solomon ozoemenam" userId="e9c497bf7611b79e" providerId="LiveId" clId="{2BFD7D1B-D06F-4FF7-8BFD-7500AD86A2FA}" dt="2021-04-11T14:55:18.308" v="2151" actId="1076"/>
          <ac:picMkLst>
            <pc:docMk/>
            <pc:sldMk cId="2540217147" sldId="275"/>
            <ac:picMk id="3" creationId="{DDEE64D6-01CE-406F-B093-616D3B062F1C}"/>
          </ac:picMkLst>
        </pc:picChg>
        <pc:picChg chg="add mod modCrop">
          <ac:chgData name="solomon ozoemenam" userId="e9c497bf7611b79e" providerId="LiveId" clId="{2BFD7D1B-D06F-4FF7-8BFD-7500AD86A2FA}" dt="2021-04-11T14:55:18.308" v="2151" actId="1076"/>
          <ac:picMkLst>
            <pc:docMk/>
            <pc:sldMk cId="2540217147" sldId="275"/>
            <ac:picMk id="5" creationId="{DAF0C77A-1D09-464C-B3F1-187304CE7ED4}"/>
          </ac:picMkLst>
        </pc:picChg>
      </pc:sldChg>
      <pc:sldChg chg="addSp delSp modSp add mod ord">
        <pc:chgData name="solomon ozoemenam" userId="e9c497bf7611b79e" providerId="LiveId" clId="{2BFD7D1B-D06F-4FF7-8BFD-7500AD86A2FA}" dt="2021-04-11T15:23:06.504" v="2256"/>
        <pc:sldMkLst>
          <pc:docMk/>
          <pc:sldMk cId="2017196446" sldId="276"/>
        </pc:sldMkLst>
        <pc:spChg chg="add mod">
          <ac:chgData name="solomon ozoemenam" userId="e9c497bf7611b79e" providerId="LiveId" clId="{2BFD7D1B-D06F-4FF7-8BFD-7500AD86A2FA}" dt="2021-04-11T15:20:40.558" v="2239" actId="2085"/>
          <ac:spMkLst>
            <pc:docMk/>
            <pc:sldMk cId="2017196446" sldId="276"/>
            <ac:spMk id="2" creationId="{AAD6BE31-0418-4E50-AF56-E1FE9E9FDB94}"/>
          </ac:spMkLst>
        </pc:spChg>
        <pc:spChg chg="add del mod">
          <ac:chgData name="solomon ozoemenam" userId="e9c497bf7611b79e" providerId="LiveId" clId="{2BFD7D1B-D06F-4FF7-8BFD-7500AD86A2FA}" dt="2021-04-11T15:16:56.952" v="2203" actId="767"/>
          <ac:spMkLst>
            <pc:docMk/>
            <pc:sldMk cId="2017196446" sldId="276"/>
            <ac:spMk id="3" creationId="{1BC7E59C-CB00-4765-A060-56E51AE10066}"/>
          </ac:spMkLst>
        </pc:spChg>
        <pc:spChg chg="add mod">
          <ac:chgData name="solomon ozoemenam" userId="e9c497bf7611b79e" providerId="LiveId" clId="{2BFD7D1B-D06F-4FF7-8BFD-7500AD86A2FA}" dt="2021-04-11T15:21:17.942" v="2245" actId="2085"/>
          <ac:spMkLst>
            <pc:docMk/>
            <pc:sldMk cId="2017196446" sldId="276"/>
            <ac:spMk id="4" creationId="{45496E5E-44E7-4A15-A2A1-4E3E60FD2881}"/>
          </ac:spMkLst>
        </pc:spChg>
        <pc:spChg chg="mod">
          <ac:chgData name="solomon ozoemenam" userId="e9c497bf7611b79e" providerId="LiveId" clId="{2BFD7D1B-D06F-4FF7-8BFD-7500AD86A2FA}" dt="2021-04-11T15:22:05.854" v="2251" actId="14100"/>
          <ac:spMkLst>
            <pc:docMk/>
            <pc:sldMk cId="2017196446" sldId="276"/>
            <ac:spMk id="11" creationId="{330F699F-523D-4051-81CB-2921136B792B}"/>
          </ac:spMkLst>
        </pc:spChg>
        <pc:spChg chg="add del">
          <ac:chgData name="solomon ozoemenam" userId="e9c497bf7611b79e" providerId="LiveId" clId="{2BFD7D1B-D06F-4FF7-8BFD-7500AD86A2FA}" dt="2021-04-11T15:18:33.950" v="2221" actId="478"/>
          <ac:spMkLst>
            <pc:docMk/>
            <pc:sldMk cId="2017196446" sldId="276"/>
            <ac:spMk id="13" creationId="{C8CE43D3-811A-4DBF-81EC-2405FAD8D473}"/>
          </ac:spMkLst>
        </pc:spChg>
        <pc:spChg chg="add del mod ord">
          <ac:chgData name="solomon ozoemenam" userId="e9c497bf7611b79e" providerId="LiveId" clId="{2BFD7D1B-D06F-4FF7-8BFD-7500AD86A2FA}" dt="2021-04-11T15:21:29.246" v="2247" actId="1076"/>
          <ac:spMkLst>
            <pc:docMk/>
            <pc:sldMk cId="2017196446" sldId="276"/>
            <ac:spMk id="22" creationId="{59F55F42-A584-4819-9C05-EBE00A662E79}"/>
          </ac:spMkLst>
        </pc:spChg>
        <pc:spChg chg="add mod">
          <ac:chgData name="solomon ozoemenam" userId="e9c497bf7611b79e" providerId="LiveId" clId="{2BFD7D1B-D06F-4FF7-8BFD-7500AD86A2FA}" dt="2021-04-11T15:21:14.113" v="2244" actId="207"/>
          <ac:spMkLst>
            <pc:docMk/>
            <pc:sldMk cId="2017196446" sldId="276"/>
            <ac:spMk id="26" creationId="{123BA390-B721-451E-8634-B48A8AD326BC}"/>
          </ac:spMkLst>
        </pc:spChg>
        <pc:spChg chg="add del mod">
          <ac:chgData name="solomon ozoemenam" userId="e9c497bf7611b79e" providerId="LiveId" clId="{2BFD7D1B-D06F-4FF7-8BFD-7500AD86A2FA}" dt="2021-04-11T15:22:12.758" v="2252" actId="478"/>
          <ac:spMkLst>
            <pc:docMk/>
            <pc:sldMk cId="2017196446" sldId="276"/>
            <ac:spMk id="27" creationId="{4A3B2DA6-7C68-4B6D-9ABF-0683BD96ADC2}"/>
          </ac:spMkLst>
        </pc:spChg>
        <pc:spChg chg="add del mod">
          <ac:chgData name="solomon ozoemenam" userId="e9c497bf7611b79e" providerId="LiveId" clId="{2BFD7D1B-D06F-4FF7-8BFD-7500AD86A2FA}" dt="2021-04-11T15:22:15.102" v="2253" actId="478"/>
          <ac:spMkLst>
            <pc:docMk/>
            <pc:sldMk cId="2017196446" sldId="276"/>
            <ac:spMk id="28" creationId="{DDD8012D-563F-4984-BBA1-5BFA6082483A}"/>
          </ac:spMkLst>
        </pc:spChg>
        <pc:spChg chg="add mod">
          <ac:chgData name="solomon ozoemenam" userId="e9c497bf7611b79e" providerId="LiveId" clId="{2BFD7D1B-D06F-4FF7-8BFD-7500AD86A2FA}" dt="2021-04-11T15:21:32.438" v="2248" actId="14100"/>
          <ac:spMkLst>
            <pc:docMk/>
            <pc:sldMk cId="2017196446" sldId="276"/>
            <ac:spMk id="38" creationId="{E8447C3D-E49F-40B8-B63E-A5699E624D9A}"/>
          </ac:spMkLst>
        </pc:spChg>
        <pc:spChg chg="add mod">
          <ac:chgData name="solomon ozoemenam" userId="e9c497bf7611b79e" providerId="LiveId" clId="{2BFD7D1B-D06F-4FF7-8BFD-7500AD86A2FA}" dt="2021-04-11T15:22:22.450" v="2254"/>
          <ac:spMkLst>
            <pc:docMk/>
            <pc:sldMk cId="2017196446" sldId="276"/>
            <ac:spMk id="39" creationId="{FE91D7B5-6329-4BC8-85C2-B331C1AE99A7}"/>
          </ac:spMkLst>
        </pc:spChg>
        <pc:grpChg chg="mod">
          <ac:chgData name="solomon ozoemenam" userId="e9c497bf7611b79e" providerId="LiveId" clId="{2BFD7D1B-D06F-4FF7-8BFD-7500AD86A2FA}" dt="2021-04-11T15:17:14.207" v="2206" actId="1076"/>
          <ac:grpSpMkLst>
            <pc:docMk/>
            <pc:sldMk cId="2017196446" sldId="276"/>
            <ac:grpSpMk id="20" creationId="{FF17BF55-5F19-43C6-AE22-3E2A9F23DC87}"/>
          </ac:grpSpMkLst>
        </pc:grpChg>
        <pc:picChg chg="del">
          <ac:chgData name="solomon ozoemenam" userId="e9c497bf7611b79e" providerId="LiveId" clId="{2BFD7D1B-D06F-4FF7-8BFD-7500AD86A2FA}" dt="2021-04-11T15:17:53.814" v="2214" actId="478"/>
          <ac:picMkLst>
            <pc:docMk/>
            <pc:sldMk cId="2017196446" sldId="276"/>
            <ac:picMk id="9" creationId="{03417C4C-A55C-40EB-88A9-0D185275BDA6}"/>
          </ac:picMkLst>
        </pc:picChg>
        <pc:cxnChg chg="add mod">
          <ac:chgData name="solomon ozoemenam" userId="e9c497bf7611b79e" providerId="LiveId" clId="{2BFD7D1B-D06F-4FF7-8BFD-7500AD86A2FA}" dt="2021-04-11T15:20:25.887" v="2237" actId="14100"/>
          <ac:cxnSpMkLst>
            <pc:docMk/>
            <pc:sldMk cId="2017196446" sldId="276"/>
            <ac:cxnSpMk id="8" creationId="{33A2A4A3-E60C-439F-A5F9-5C78D458425C}"/>
          </ac:cxnSpMkLst>
        </pc:cxnChg>
        <pc:cxnChg chg="add mod">
          <ac:chgData name="solomon ozoemenam" userId="e9c497bf7611b79e" providerId="LiveId" clId="{2BFD7D1B-D06F-4FF7-8BFD-7500AD86A2FA}" dt="2021-04-11T15:21:00.758" v="2242" actId="14100"/>
          <ac:cxnSpMkLst>
            <pc:docMk/>
            <pc:sldMk cId="2017196446" sldId="276"/>
            <ac:cxnSpMk id="37" creationId="{307208A2-430A-4697-A3BD-B84C2E8F7FD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11/04/2021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5" Type="http://schemas.openxmlformats.org/officeDocument/2006/relationships/image" Target="../media/image27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19A8-E8EE-43C6-9973-93F97458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8481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109FD-7E4F-4E9A-BAE8-0AF95884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957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359F0C-77B2-41CC-A6B7-E9753E312C85}"/>
              </a:ext>
            </a:extLst>
          </p:cNvPr>
          <p:cNvSpPr/>
          <p:nvPr/>
        </p:nvSpPr>
        <p:spPr>
          <a:xfrm>
            <a:off x="0" y="-133349"/>
            <a:ext cx="12192000" cy="69913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46547-D916-4B81-8287-BC3886A4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t="334" r="2555" b="558"/>
          <a:stretch/>
        </p:blipFill>
        <p:spPr>
          <a:xfrm>
            <a:off x="436959" y="172123"/>
            <a:ext cx="11318081" cy="6513753"/>
          </a:xfrm>
          <a:prstGeom prst="rect">
            <a:avLst/>
          </a:prstGeom>
          <a:effectLst>
            <a:outerShdw blurRad="241300" dist="38100" dir="8100000" algn="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8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CA79F-2639-4A59-9DB9-6CC155306637}"/>
              </a:ext>
            </a:extLst>
          </p:cNvPr>
          <p:cNvGrpSpPr/>
          <p:nvPr/>
        </p:nvGrpSpPr>
        <p:grpSpPr>
          <a:xfrm>
            <a:off x="139491" y="1028397"/>
            <a:ext cx="8026736" cy="4801206"/>
            <a:chOff x="139501" y="842386"/>
            <a:chExt cx="8413799" cy="5173227"/>
          </a:xfrm>
          <a:scene3d>
            <a:camera prst="perspectiveContrastingRightFacing"/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3D8942-F5BD-4FC1-A939-959FBA45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05" r="569"/>
            <a:stretch/>
          </p:blipFill>
          <p:spPr>
            <a:xfrm>
              <a:off x="139501" y="842386"/>
              <a:ext cx="6185923" cy="316687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6252A8-5B75-4A8D-B354-E662FB77E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05" r="569"/>
            <a:stretch/>
          </p:blipFill>
          <p:spPr>
            <a:xfrm>
              <a:off x="839034" y="1355693"/>
              <a:ext cx="6194949" cy="317149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7AA7B1-BC81-4E79-97F0-8D7CEAB1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41" r="569"/>
            <a:stretch/>
          </p:blipFill>
          <p:spPr>
            <a:xfrm>
              <a:off x="1399787" y="1868999"/>
              <a:ext cx="6176926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AB2A1-719C-4FAD-9EBA-8A52C3124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54" r="569" b="197"/>
            <a:stretch/>
          </p:blipFill>
          <p:spPr>
            <a:xfrm>
              <a:off x="1856456" y="2382305"/>
              <a:ext cx="6185922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A57D78-B9F9-4FE0-8697-7AE444452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40" r="739" b="508"/>
            <a:stretch/>
          </p:blipFill>
          <p:spPr>
            <a:xfrm>
              <a:off x="2367377" y="2869322"/>
              <a:ext cx="6185923" cy="3146291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98A0C-1810-40AE-B76F-BFB6A9912938}"/>
              </a:ext>
            </a:extLst>
          </p:cNvPr>
          <p:cNvGrpSpPr/>
          <p:nvPr/>
        </p:nvGrpSpPr>
        <p:grpSpPr>
          <a:xfrm>
            <a:off x="8272951" y="144346"/>
            <a:ext cx="3112206" cy="6569308"/>
            <a:chOff x="8876919" y="144346"/>
            <a:chExt cx="3112206" cy="656930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5522A5-ABEA-4422-AF23-18EE6E1ED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24" t="15696" r="46537" b="8934"/>
            <a:stretch/>
          </p:blipFill>
          <p:spPr>
            <a:xfrm>
              <a:off x="8876919" y="144346"/>
              <a:ext cx="1955058" cy="419898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A704DC-4AA1-4BDB-A5E4-0B0A6EE36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29" t="15695" r="46523" b="8994"/>
            <a:stretch/>
          </p:blipFill>
          <p:spPr>
            <a:xfrm>
              <a:off x="9204197" y="754098"/>
              <a:ext cx="1951410" cy="4207363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402272-CE48-4997-AA67-52538994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770" t="15695" r="46622" b="8959"/>
            <a:stretch/>
          </p:blipFill>
          <p:spPr>
            <a:xfrm>
              <a:off x="9461650" y="1332914"/>
              <a:ext cx="1951410" cy="421768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C560A8-DCCD-4999-B99D-3F08B6F6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854" t="15650" r="46562" b="9026"/>
            <a:stretch/>
          </p:blipFill>
          <p:spPr>
            <a:xfrm>
              <a:off x="9746456" y="1895725"/>
              <a:ext cx="1951410" cy="4222000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8EF474-6F04-4D7C-9A28-D39B7190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776" t="15650" r="46537" b="9166"/>
            <a:stretch/>
          </p:blipFill>
          <p:spPr>
            <a:xfrm>
              <a:off x="10037716" y="2521738"/>
              <a:ext cx="1951409" cy="4191916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9774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1448F2-D85C-4026-A261-F34C8AC86DF5}"/>
              </a:ext>
            </a:extLst>
          </p:cNvPr>
          <p:cNvSpPr/>
          <p:nvPr/>
        </p:nvSpPr>
        <p:spPr>
          <a:xfrm>
            <a:off x="-1" y="38055"/>
            <a:ext cx="9191625" cy="68199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CE06-142D-4A1A-86F5-AB5EEDCF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7" t="15833" r="59512" b="9131"/>
          <a:stretch/>
        </p:blipFill>
        <p:spPr>
          <a:xfrm>
            <a:off x="651272" y="856059"/>
            <a:ext cx="1987111" cy="42941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8B2E-E253-41B4-B43A-53D1ECE24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3" t="15729" r="54336" b="13230"/>
          <a:stretch/>
        </p:blipFill>
        <p:spPr>
          <a:xfrm>
            <a:off x="2205037" y="1396185"/>
            <a:ext cx="3048229" cy="4065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BF0A6-0475-46DE-8704-96F713CA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9" r="1000"/>
          <a:stretch/>
        </p:blipFill>
        <p:spPr>
          <a:xfrm>
            <a:off x="4002881" y="2316615"/>
            <a:ext cx="5188744" cy="2661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47AC03-8470-4B2A-B605-7D5E7E1E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1" r="870"/>
          <a:stretch/>
        </p:blipFill>
        <p:spPr>
          <a:xfrm>
            <a:off x="2452584" y="3280982"/>
            <a:ext cx="6138214" cy="3155931"/>
          </a:xfrm>
          <a:prstGeom prst="rect">
            <a:avLst/>
          </a:prstGeom>
          <a:effectLst>
            <a:outerShdw blurRad="825500" dist="635000" dir="5220000" sx="90000" sy="90000" algn="tr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0DD551-8312-421B-83D7-38DAB44C8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624" r="804"/>
          <a:stretch/>
        </p:blipFill>
        <p:spPr>
          <a:xfrm>
            <a:off x="1813664" y="197465"/>
            <a:ext cx="6634107" cy="3399925"/>
          </a:xfrm>
          <a:prstGeom prst="rect">
            <a:avLst/>
          </a:prstGeom>
          <a:effectLst>
            <a:outerShdw blurRad="444500" dist="647700" dir="10980000" algn="tr" rotWithShape="0">
              <a:prstClr val="black">
                <a:alpha val="16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D2081-B830-4F37-BAD9-CA6A1828A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4" t="15652" r="55457" b="20812"/>
          <a:stretch/>
        </p:blipFill>
        <p:spPr>
          <a:xfrm>
            <a:off x="7497474" y="513872"/>
            <a:ext cx="3461887" cy="4627108"/>
          </a:xfrm>
          <a:prstGeom prst="rect">
            <a:avLst/>
          </a:prstGeom>
          <a:effectLst>
            <a:outerShdw blurRad="444500" dist="533400" dir="4500000" algn="tr" rotWithShape="0">
              <a:prstClr val="black">
                <a:alpha val="12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32BCB1-F6B9-480E-BE7B-E24B171C4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60" t="15652" r="59044" b="9101"/>
          <a:stretch/>
        </p:blipFill>
        <p:spPr>
          <a:xfrm>
            <a:off x="448384" y="1897427"/>
            <a:ext cx="2004200" cy="4307038"/>
          </a:xfrm>
          <a:prstGeom prst="rect">
            <a:avLst/>
          </a:prstGeom>
          <a:effectLst>
            <a:outerShdw blurRad="444500" dist="647700" dir="10980000" algn="tr" rotWithShape="0">
              <a:prstClr val="black">
                <a:alpha val="1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9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64D6-01CE-406F-B093-616D3B06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5"/>
          <a:stretch/>
        </p:blipFill>
        <p:spPr>
          <a:xfrm>
            <a:off x="2133600" y="2343149"/>
            <a:ext cx="7236661" cy="3686175"/>
          </a:xfrm>
          <a:prstGeom prst="rect">
            <a:avLst/>
          </a:prstGeom>
          <a:effectLst>
            <a:outerShdw blurRad="266700" dist="38100" dir="8100000" algn="tr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 z="215900"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0C77A-1D09-464C-B3F1-187304CE7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5742" r="53828" b="13149"/>
          <a:stretch/>
        </p:blipFill>
        <p:spPr>
          <a:xfrm>
            <a:off x="7217484" y="846136"/>
            <a:ext cx="3360926" cy="4481235"/>
          </a:xfrm>
          <a:prstGeom prst="rect">
            <a:avLst/>
          </a:prstGeom>
          <a:effectLst>
            <a:outerShdw blurRad="266700" dist="38100" dir="8100000" algn="tr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 z="215900"/>
        </p:spPr>
      </p:pic>
    </p:spTree>
    <p:extLst>
      <p:ext uri="{BB962C8B-B14F-4D97-AF65-F5344CB8AC3E}">
        <p14:creationId xmlns:p14="http://schemas.microsoft.com/office/powerpoint/2010/main" val="254021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5679" y="12119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5679" y="0"/>
            <a:ext cx="12207680" cy="71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6BE31-0418-4E50-AF56-E1FE9E9FDB94}"/>
              </a:ext>
            </a:extLst>
          </p:cNvPr>
          <p:cNvSpPr/>
          <p:nvPr/>
        </p:nvSpPr>
        <p:spPr>
          <a:xfrm>
            <a:off x="7239000" y="1162050"/>
            <a:ext cx="4506361" cy="5683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96E5E-44E7-4A15-A2A1-4E3E60FD2881}"/>
              </a:ext>
            </a:extLst>
          </p:cNvPr>
          <p:cNvSpPr/>
          <p:nvPr/>
        </p:nvSpPr>
        <p:spPr>
          <a:xfrm>
            <a:off x="870270" y="2019300"/>
            <a:ext cx="5473380" cy="2022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3BA390-B721-451E-8634-B48A8AD326BC}"/>
              </a:ext>
            </a:extLst>
          </p:cNvPr>
          <p:cNvSpPr/>
          <p:nvPr/>
        </p:nvSpPr>
        <p:spPr>
          <a:xfrm>
            <a:off x="870270" y="4127305"/>
            <a:ext cx="5473380" cy="483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2A4A3-E60C-439F-A5F9-5C78D458425C}"/>
              </a:ext>
            </a:extLst>
          </p:cNvPr>
          <p:cNvCxnSpPr>
            <a:cxnSpLocks/>
          </p:cNvCxnSpPr>
          <p:nvPr/>
        </p:nvCxnSpPr>
        <p:spPr>
          <a:xfrm>
            <a:off x="7239000" y="1162050"/>
            <a:ext cx="4506361" cy="56838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07208A2-430A-4697-A3BD-B84C2E8F7FDE}"/>
              </a:ext>
            </a:extLst>
          </p:cNvPr>
          <p:cNvCxnSpPr>
            <a:cxnSpLocks/>
          </p:cNvCxnSpPr>
          <p:nvPr/>
        </p:nvCxnSpPr>
        <p:spPr>
          <a:xfrm flipH="1">
            <a:off x="7289998" y="1162050"/>
            <a:ext cx="4455363" cy="56838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7C3D-E49F-40B8-B63E-A5699E624D9A}"/>
              </a:ext>
            </a:extLst>
          </p:cNvPr>
          <p:cNvSpPr/>
          <p:nvPr/>
        </p:nvSpPr>
        <p:spPr>
          <a:xfrm>
            <a:off x="870270" y="4754249"/>
            <a:ext cx="2225355" cy="483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91D7B5-6329-4BC8-85C2-B331C1AE99A7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9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17601</TotalTime>
  <Words>537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56</cp:revision>
  <dcterms:created xsi:type="dcterms:W3CDTF">2021-03-13T16:08:15Z</dcterms:created>
  <dcterms:modified xsi:type="dcterms:W3CDTF">2021-04-11T19:34:27Z</dcterms:modified>
</cp:coreProperties>
</file>